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RBM" lastIdx="1" clrIdx="0">
    <p:extLst>
      <p:ext uri="{19B8F6BF-5375-455C-9EA6-DF929625EA0E}">
        <p15:presenceInfo xmlns:p15="http://schemas.microsoft.com/office/powerpoint/2012/main" userId="Brad Myer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86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5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74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8495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92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8254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69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7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4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9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7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4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2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1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6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8B92C65-3C4F-48A5-BFBC-4216D79C6CE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B64D303-5139-464A-934D-AE64CD2D2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2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NznZ2MnV3I" TargetMode="External"/><Relationship Id="rId2" Type="http://schemas.openxmlformats.org/officeDocument/2006/relationships/hyperlink" Target="https://www.youtube.com/watch?v=KKejCymVS2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76E1E-2FB9-4BFC-88BC-E71EB68B0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226" y="691661"/>
            <a:ext cx="8247753" cy="1060939"/>
          </a:xfrm>
        </p:spPr>
        <p:txBody>
          <a:bodyPr/>
          <a:lstStyle/>
          <a:p>
            <a:pPr algn="ctr"/>
            <a:r>
              <a:rPr lang="en-US" b="1" dirty="0"/>
              <a:t>Dementia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783BEF-1A9D-46E3-A300-B393489DA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7489" y="1639929"/>
            <a:ext cx="6400800" cy="194733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4400" b="1" dirty="0">
                <a:solidFill>
                  <a:schemeClr val="tx1"/>
                </a:solidFill>
              </a:rPr>
              <a:t>Trinity Rehab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052A2D-45F4-CE96-68E6-ED85EBC9A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327" y="3722255"/>
            <a:ext cx="3810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3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88170-55FD-49E3-A24B-A7A5DB1C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 flipV="1">
            <a:off x="9218611" y="5994399"/>
            <a:ext cx="45719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382BE-9022-4233-A88E-FEB71639B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5043"/>
            <a:ext cx="6352693" cy="6400799"/>
          </a:xfrm>
        </p:spPr>
        <p:txBody>
          <a:bodyPr/>
          <a:lstStyle/>
          <a:p>
            <a:pPr>
              <a:buClrTx/>
              <a:buFontTx/>
              <a:buChar char="•"/>
            </a:pPr>
            <a:r>
              <a:rPr lang="en-US" dirty="0">
                <a:solidFill>
                  <a:schemeClr val="tx1"/>
                </a:solidFill>
              </a:rPr>
              <a:t>Please click the links below and view </a:t>
            </a:r>
            <a:r>
              <a:rPr lang="en-US" b="1" u="sng" dirty="0">
                <a:solidFill>
                  <a:schemeClr val="tx1"/>
                </a:solidFill>
              </a:rPr>
              <a:t>all 3 </a:t>
            </a:r>
            <a:r>
              <a:rPr lang="en-US" dirty="0">
                <a:solidFill>
                  <a:schemeClr val="tx1"/>
                </a:solidFill>
              </a:rPr>
              <a:t>Dementia videos. Note: You will have to hold the “Ctrl” key then click the link.  </a:t>
            </a:r>
          </a:p>
          <a:p>
            <a:pPr marL="0" indent="0">
              <a:buClrTx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1) Challenging Behavior:	</a:t>
            </a:r>
            <a:r>
              <a:rPr lang="en-US" sz="1800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https://www.youtube.com/watch?v=ZpXeefZ2jAM</a:t>
            </a:r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  Phrases to Learn for Caregivers: 	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https://www.youtube.com/watch?v=KKejCymVS2Q</a:t>
            </a: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3)  10 Ways to De-escalate a Crisis: 	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https://www.youtube.com/watch?v=xNznZ2MnV3I</a:t>
            </a:r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ClrTx/>
              <a:buFontTx/>
              <a:buChar char="•"/>
            </a:pPr>
            <a:endParaRPr lang="en-US" sz="1800" u="sng" dirty="0">
              <a:solidFill>
                <a:srgbClr val="0563C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Clr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91866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</TotalTime>
  <Words>97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Slice</vt:lpstr>
      <vt:lpstr>Dementia training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Abuse, neglect and prevention</dc:title>
  <dc:creator>Brad Myers</dc:creator>
  <cp:lastModifiedBy>Tammy Worden</cp:lastModifiedBy>
  <cp:revision>14</cp:revision>
  <dcterms:created xsi:type="dcterms:W3CDTF">2021-05-05T18:25:25Z</dcterms:created>
  <dcterms:modified xsi:type="dcterms:W3CDTF">2023-10-12T20:15:50Z</dcterms:modified>
</cp:coreProperties>
</file>